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8" d="100"/>
          <a:sy n="78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9D4CA-84B1-5D42-ACEE-2DE3DB748BDD}" type="datetimeFigureOut">
              <a:rPr lang="en-US" smtClean="0"/>
              <a:t>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EF88E-354A-FD48-9E4D-6E58BCCACB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igpicture.typepad.com/writing/images/dolphin_surfer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google.com/imgres?imgurl=http://bigpicture.typepad.com/writing/images/dolphin_surfer.jpg&amp;imgrefurl=http://bigpicture.typepad.com/writing/2004/04/kurt_jones_phot.html&amp;usg=__rNfOGupXAUUrFqCH29PeK-VcURk=&amp;h=388&amp;w=600&amp;sz=22&amp;hl=en&amp;start=2&amp;sig2=A1fhvBy1-ggzdJDGiGuW_A&amp;um=1&amp;tbnid=xqGtM6ZQXgiSyM:&amp;tbnh=87&amp;tbnw=135&amp;prev=/images?q=kurt+jones+2003&amp;hl=en&amp;client=safari&amp;rls=en-us&amp;sa=X&amp;um=1&amp;ei=CzVBS9DSNsjRnAey5OHGA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theselvedgeyard.wordpress.com/2009/12/06/photography-of-dorothea-lange-an-american-archive-hard-tim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me.com/time/specials/packages/article/0,28804,1945379_1944470_1944476,0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Conclusions</a:t>
            </a:r>
            <a:endParaRPr lang="en-US" dirty="0"/>
          </a:p>
        </p:txBody>
      </p:sp>
      <p:pic>
        <p:nvPicPr>
          <p:cNvPr id="5" name="Content Placeholder 4" descr="riding the tractor 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3485" r="-73485"/>
          <a:stretch>
            <a:fillRect/>
          </a:stretch>
        </p:blipFill>
        <p:spPr>
          <a:xfrm>
            <a:off x="228599" y="1417638"/>
            <a:ext cx="9060929" cy="49831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draw a conclusion?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reasonable idea based on information, fact, or evidence.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4979" y="1600200"/>
            <a:ext cx="348702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conclusion can you draw?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http://bigpicture.typepad.com/writing/images/dolphin_surfer.jpg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conclusion can you draw?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mages.google.com/imgres?imgurl=http://bigpicture.typepad.com/writing/images/dolphin_surfer.jpg&amp;imgrefurl=http://bigpicture.typepad.com/writing/2004/04/kurt_jones_phot.html&amp;usg=__rNfOGupXAUUrFqCH29PeK-VcURk=&amp;h=388&amp;w=600&amp;sz=22&amp;hl=en&amp;start=2&amp;sig2=A1f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conclusion can you draw?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http://theselvedgeyard.wordpress.com/2009/12/06/photography-of-dorothea-lange-an-american-archive-hard-times/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conclusions can you draw?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http://www.time.com/time/specials/packages/article/0,28804,1945379_1944470_1944476,00.html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203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Drawing Conclusions</vt:lpstr>
      <vt:lpstr>What does it mean to draw a conclusion?</vt:lpstr>
      <vt:lpstr>What conclusion can you draw?</vt:lpstr>
      <vt:lpstr>What conclusion can you draw?</vt:lpstr>
      <vt:lpstr>What conclusion can you draw?</vt:lpstr>
      <vt:lpstr>What conclusions can you draw?</vt:lpstr>
    </vt:vector>
  </TitlesOfParts>
  <Company>Van Meter CS;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Conclusions</dc:title>
  <dc:creator>Shawn Hyer</dc:creator>
  <cp:lastModifiedBy>Shawn Hyer</cp:lastModifiedBy>
  <cp:revision>3</cp:revision>
  <dcterms:created xsi:type="dcterms:W3CDTF">2010-01-04T00:18:52Z</dcterms:created>
  <dcterms:modified xsi:type="dcterms:W3CDTF">2010-01-04T00:31:41Z</dcterms:modified>
</cp:coreProperties>
</file>